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3"/>
  </p:sldMasterIdLst>
  <p:handoutMasterIdLst>
    <p:handoutMasterId r:id="rId4"/>
  </p:handoutMasterIdLst>
  <p:sldSz cx="18288000" cy="10287000"/>
  <p:notesSz cx="6858000" cy="9144000"/>
  <p:embeddedFontLst>
    <p:embeddedFont>
      <p:font typeface="Garnett 1" panose="020B0604020202020204" charset="0"/>
      <p:regular r:id="rId5"/>
    </p:embeddedFont>
    <p:embeddedFont>
      <p:font typeface="Garnett 2" panose="020B0604020202020204" charset="0"/>
      <p:regular r:id="rId6"/>
    </p:embeddedFont>
    <p:embeddedFont>
      <p:font typeface="Garnett 3" panose="020B0604020202020204" charset="0"/>
      <p:regular r:id="rId7"/>
    </p:embeddedFont>
    <p:embeddedFont>
      <p:font typeface="Montserrat Bold" panose="020B0604020202020204" charset="0"/>
      <p:regular r:id="rId8"/>
    </p:embeddedFont>
    <p:embeddedFont>
      <p:font typeface="Poppins Bold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67868-B694-444C-A46E-279BB724F324}" v="49" dt="2024-10-09T19:14:02.781"/>
    <p1510:client id="{ECC1361A-56EC-477E-BEF2-40FFCD191C9C}" v="12" dt="2024-10-09T19:45:08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2" autoAdjust="0"/>
  </p:normalViewPr>
  <p:slideViewPr>
    <p:cSldViewPr>
      <p:cViewPr varScale="1">
        <p:scale>
          <a:sx n="49" d="100"/>
          <a:sy n="49" d="100"/>
        </p:scale>
        <p:origin x="78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ECC1361A-56EC-477E-BEF2-40FFCD191C9C}"/>
    <pc:docChg chg="delSld">
      <pc:chgData name="Data Analyst" userId="a87940b5-5381-4fb3-bebe-612d0594214f" providerId="ADAL" clId="{ECC1361A-56EC-477E-BEF2-40FFCD191C9C}" dt="2024-10-09T19:48:27.904" v="0" actId="47"/>
      <pc:docMkLst>
        <pc:docMk/>
      </pc:docMkLst>
      <pc:sldChg chg="del">
        <pc:chgData name="Data Analyst" userId="a87940b5-5381-4fb3-bebe-612d0594214f" providerId="ADAL" clId="{ECC1361A-56EC-477E-BEF2-40FFCD191C9C}" dt="2024-10-09T19:48:27.904" v="0" actId="47"/>
        <pc:sldMkLst>
          <pc:docMk/>
          <pc:sldMk cId="0" sldId="256"/>
        </pc:sldMkLst>
      </pc:sldChg>
      <pc:sldChg chg="del">
        <pc:chgData name="Data Analyst" userId="a87940b5-5381-4fb3-bebe-612d0594214f" providerId="ADAL" clId="{ECC1361A-56EC-477E-BEF2-40FFCD191C9C}" dt="2024-10-09T19:48:27.904" v="0" actId="47"/>
        <pc:sldMkLst>
          <pc:docMk/>
          <pc:sldMk cId="0" sldId="257"/>
        </pc:sldMkLst>
      </pc:sldChg>
      <pc:sldChg chg="del">
        <pc:chgData name="Data Analyst" userId="a87940b5-5381-4fb3-bebe-612d0594214f" providerId="ADAL" clId="{ECC1361A-56EC-477E-BEF2-40FFCD191C9C}" dt="2024-10-09T19:48:27.904" v="0" actId="47"/>
        <pc:sldMkLst>
          <pc:docMk/>
          <pc:sldMk cId="0" sldId="258"/>
        </pc:sldMkLst>
      </pc:sldChg>
      <pc:sldChg chg="del">
        <pc:chgData name="Data Analyst" userId="a87940b5-5381-4fb3-bebe-612d0594214f" providerId="ADAL" clId="{ECC1361A-56EC-477E-BEF2-40FFCD191C9C}" dt="2024-10-09T19:48:27.904" v="0" actId="47"/>
        <pc:sldMkLst>
          <pc:docMk/>
          <pc:sldMk cId="0" sldId="259"/>
        </pc:sldMkLst>
      </pc:sldChg>
      <pc:sldChg chg="del">
        <pc:chgData name="Data Analyst" userId="a87940b5-5381-4fb3-bebe-612d0594214f" providerId="ADAL" clId="{ECC1361A-56EC-477E-BEF2-40FFCD191C9C}" dt="2024-10-09T19:48:27.904" v="0" actId="47"/>
        <pc:sldMkLst>
          <pc:docMk/>
          <pc:sldMk cId="0" sldId="2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F1FD28-B778-8606-2FE6-0D29C5B974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83584-82C6-DAAD-A9AD-E945E7020E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69F77-14FB-495C-8F66-FB46F57DDEF3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7636D-20E3-07DC-824F-18A82C9BED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963A2-68C6-84C2-BE9C-1EE578F92A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D9E6D-4356-4FAF-9342-F0B6EAAA8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578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0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22.png"/><Relationship Id="rId16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9CFEA32B-2D39-8979-2481-3ED9E3E84FA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8D46A8F3-88C8-26C8-8F76-C80B55906E3E}"/>
              </a:ext>
            </a:extLst>
          </p:cNvPr>
          <p:cNvGrpSpPr/>
          <p:nvPr userDrawn="1"/>
        </p:nvGrpSpPr>
        <p:grpSpPr>
          <a:xfrm>
            <a:off x="6727492" y="2705100"/>
            <a:ext cx="12969486" cy="8871757"/>
            <a:chOff x="0" y="0"/>
            <a:chExt cx="17292648" cy="11829010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EB2D4D13-E2FB-E2F0-8D09-19C5A87D4A5D}"/>
                </a:ext>
              </a:extLst>
            </p:cNvPr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C8B06CF7-2875-06CC-979E-8C9E17638FC9}"/>
                  </a:ext>
                </a:extLst>
              </p:cNvPr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TextBox 6">
                <a:extLst>
                  <a:ext uri="{FF2B5EF4-FFF2-40B4-BE49-F238E27FC236}">
                    <a16:creationId xmlns:a16="http://schemas.microsoft.com/office/drawing/2014/main" id="{2DB4FFA4-5D19-C83B-B5AE-EBC2D6110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57D1A401-1B1F-ACEB-DEAC-0CFAD8876049}"/>
                </a:ext>
              </a:extLst>
            </p:cNvPr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6CC206E-1AF5-EB57-0E8F-06D525625F53}"/>
                  </a:ext>
                </a:extLst>
              </p:cNvPr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884C086D-EBD1-64CF-9879-1BBBB0F6C15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86EA9616-5EB6-DABD-7349-BBAE5F0320A8}"/>
                </a:ext>
              </a:extLst>
            </p:cNvPr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9F6DAC1E-6EC8-7312-25A9-F8E6A5B1483B}"/>
                  </a:ext>
                </a:extLst>
              </p:cNvPr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3" name="Freeform 12">
            <a:extLst>
              <a:ext uri="{FF2B5EF4-FFF2-40B4-BE49-F238E27FC236}">
                <a16:creationId xmlns:a16="http://schemas.microsoft.com/office/drawing/2014/main" id="{003B9DEB-C9B0-DA76-BF3B-A2173631CDC3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E296052C-1C97-6E23-F134-C575255E9042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A765CE08-1416-A004-8F3B-444C8099742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5157FBE-C5CB-507C-F337-CD18CF473252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C24C85B-3A59-CD2C-AA5A-8BD8BF46F484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F12585CD-8ED5-8839-0E80-2CFC5902C15E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9" name="Group 18">
            <a:extLst>
              <a:ext uri="{FF2B5EF4-FFF2-40B4-BE49-F238E27FC236}">
                <a16:creationId xmlns:a16="http://schemas.microsoft.com/office/drawing/2014/main" id="{87C1D773-35F7-CEA7-C6BA-ABEF46D631DD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ED4473-E322-138A-6781-2544B78B41A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46177D5-4C82-3A7B-3777-ADC87F830982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894921B-8BE8-1186-1E64-72D4F7D1CDA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16E100DA-DEE6-AD98-5C1D-BBAA9FD61E6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831B707-7552-B4DE-2D6F-7886F44F649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AutoShape 27">
            <a:extLst>
              <a:ext uri="{FF2B5EF4-FFF2-40B4-BE49-F238E27FC236}">
                <a16:creationId xmlns:a16="http://schemas.microsoft.com/office/drawing/2014/main" id="{0042B2BF-C309-4269-C39A-E79AF96EDE99}"/>
              </a:ext>
            </a:extLst>
          </p:cNvPr>
          <p:cNvSpPr/>
          <p:nvPr/>
        </p:nvSpPr>
        <p:spPr>
          <a:xfrm flipH="1">
            <a:off x="10984499" y="3442296"/>
            <a:ext cx="831" cy="907963"/>
          </a:xfrm>
          <a:prstGeom prst="line">
            <a:avLst/>
          </a:prstGeom>
          <a:ln w="14203" cap="flat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90750CBE-A283-A394-CD65-CF950F589F49}"/>
              </a:ext>
            </a:extLst>
          </p:cNvPr>
          <p:cNvSpPr/>
          <p:nvPr userDrawn="1"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3" name="Text1">
            <a:extLst>
              <a:ext uri="{FF2B5EF4-FFF2-40B4-BE49-F238E27FC236}">
                <a16:creationId xmlns:a16="http://schemas.microsoft.com/office/drawing/2014/main" id="{AFA1C398-1220-9502-3E7F-43357F09F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latin typeface="Garnett 3" panose="020B0604020202020204" charset="0"/>
              </a:defRPr>
            </a:lvl1pPr>
            <a:lvl2pPr>
              <a:defRPr sz="2200">
                <a:latin typeface="Garnett 3" panose="020B0604020202020204" charset="0"/>
              </a:defRPr>
            </a:lvl2pPr>
            <a:lvl3pPr>
              <a:defRPr sz="2200">
                <a:latin typeface="Garnett 3" panose="020B0604020202020204" charset="0"/>
              </a:defRPr>
            </a:lvl3pPr>
            <a:lvl4pPr>
              <a:defRPr sz="2200">
                <a:latin typeface="Garnett 3" panose="020B0604020202020204" charset="0"/>
              </a:defRPr>
            </a:lvl4pPr>
            <a:lvl5pPr>
              <a:defRPr sz="2200">
                <a:latin typeface="Garnett 3" panose="020B0604020202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5" name="Text2">
            <a:extLst>
              <a:ext uri="{FF2B5EF4-FFF2-40B4-BE49-F238E27FC236}">
                <a16:creationId xmlns:a16="http://schemas.microsoft.com/office/drawing/2014/main" id="{32555A7E-ECF5-2957-6914-FEF053A682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latin typeface="Garnett 3" panose="020B0604020202020204" charset="0"/>
              </a:defRPr>
            </a:lvl1pPr>
            <a:lvl2pPr>
              <a:defRPr sz="2200">
                <a:latin typeface="Garnett 3" panose="020B0604020202020204" charset="0"/>
              </a:defRPr>
            </a:lvl2pPr>
            <a:lvl3pPr>
              <a:defRPr sz="2200">
                <a:latin typeface="Garnett 3" panose="020B0604020202020204" charset="0"/>
              </a:defRPr>
            </a:lvl3pPr>
            <a:lvl4pPr>
              <a:defRPr sz="2200">
                <a:latin typeface="Garnett 3" panose="020B0604020202020204" charset="0"/>
              </a:defRPr>
            </a:lvl4pPr>
            <a:lvl5pPr>
              <a:defRPr sz="2200">
                <a:latin typeface="Garnett 3" panose="020B0604020202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7" name="Date">
            <a:extLst>
              <a:ext uri="{FF2B5EF4-FFF2-40B4-BE49-F238E27FC236}">
                <a16:creationId xmlns:a16="http://schemas.microsoft.com/office/drawing/2014/main" id="{D8BED666-E801-CD00-7A37-1AADF324D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41986" y="3347822"/>
            <a:ext cx="3762654" cy="11945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90"/>
            </a:lvl1pPr>
          </a:lstStyle>
          <a:p>
            <a:pPr lvl="0"/>
            <a:r>
              <a:rPr lang="en-US" dirty="0"/>
              <a:t>Date</a:t>
            </a:r>
            <a:endParaRPr lang="en-CA" dirty="0"/>
          </a:p>
        </p:txBody>
      </p:sp>
      <p:sp>
        <p:nvSpPr>
          <p:cNvPr id="48" name="BigTitle">
            <a:extLst>
              <a:ext uri="{FF2B5EF4-FFF2-40B4-BE49-F238E27FC236}">
                <a16:creationId xmlns:a16="http://schemas.microsoft.com/office/drawing/2014/main" id="{82287B3E-8E43-B4FA-724D-C8A17736D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3742" y="3347822"/>
            <a:ext cx="3714909" cy="1096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500">
                <a:solidFill>
                  <a:srgbClr val="FF8355"/>
                </a:solidFill>
              </a:defRPr>
            </a:lvl1pPr>
          </a:lstStyle>
          <a:p>
            <a:r>
              <a:rPr lang="en-US" dirty="0"/>
              <a:t>Master title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992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C454-50AF-83B4-258D-CCCC6733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58DEB-37FB-2707-23CB-3D89BC8AA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BDCD4-92EC-B880-EC24-D7B64A4C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C563-5B4A-A2F6-AB72-EF16D43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1EB7-78D6-A1CD-74FC-BB18077A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DC15-7F4C-D89B-3A62-8CBC41AF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87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F82A-4A8A-3471-F72F-C5EE43CD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BE9B4-2903-E98E-4B30-F5ACFC47F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E352-F733-CC98-66C4-D79BB1FC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E2DE5-2E96-0236-6602-909153EC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81EE2-9C5F-2ADD-3BE0-A8995559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05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5D7F-0CDE-22F6-ACDC-9DD66E27F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9C61C-05DC-83E6-E58F-FEE811D9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B3A9-9C83-5DBA-31C9-93086CE5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5F9CE-13DF-053E-B637-72807C13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7263-A4C0-55EA-730A-31C4CEE4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34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B9AA68-BB4B-7450-3192-1AF73B3EFBB7}"/>
              </a:ext>
            </a:extLst>
          </p:cNvPr>
          <p:cNvSpPr/>
          <p:nvPr userDrawn="1"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57F7576-A527-F6B5-BB99-1221AD761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375" y="1039044"/>
            <a:ext cx="16859250" cy="1008063"/>
          </a:xfrm>
        </p:spPr>
        <p:txBody>
          <a:bodyPr>
            <a:normAutofit/>
          </a:bodyPr>
          <a:lstStyle>
            <a:lvl1pPr marL="0" indent="0">
              <a:buNone/>
              <a:defRPr sz="5600">
                <a:latin typeface="Montserrat Bold" panose="020B0604020202020204" charset="0"/>
              </a:defRPr>
            </a:lvl1pPr>
            <a:lvl2pPr marL="457200" indent="0">
              <a:buNone/>
              <a:defRPr sz="5600">
                <a:latin typeface="Montserrat Bold" panose="020B0604020202020204" charset="0"/>
              </a:defRPr>
            </a:lvl2pPr>
          </a:lstStyle>
          <a:p>
            <a:pPr lvl="1"/>
            <a:endParaRPr lang="en-CA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1A4A48-1036-0CFB-C35B-66C4945F19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925" y="2263180"/>
            <a:ext cx="16859250" cy="5256213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407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4B1A73-21B2-91FA-3812-DB43B63F6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7376" y="1795462"/>
            <a:ext cx="11737975" cy="669607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2876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>
            <a:extLst>
              <a:ext uri="{FF2B5EF4-FFF2-40B4-BE49-F238E27FC236}">
                <a16:creationId xmlns:a16="http://schemas.microsoft.com/office/drawing/2014/main" id="{D55B82F5-34EA-600B-4905-9349C72228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6388" y="0"/>
            <a:ext cx="6551612" cy="1028700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2F08DFE-DDD0-544B-BE0F-CA2BE2D65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4375" y="590625"/>
            <a:ext cx="8069263" cy="1079500"/>
          </a:xfrm>
        </p:spPr>
        <p:txBody>
          <a:bodyPr>
            <a:normAutofit/>
          </a:bodyPr>
          <a:lstStyle>
            <a:lvl1pPr>
              <a:defRPr sz="5600"/>
            </a:lvl1pPr>
          </a:lstStyle>
          <a:p>
            <a:pPr lvl="0"/>
            <a:endParaRPr lang="en-US" dirty="0"/>
          </a:p>
        </p:txBody>
      </p:sp>
      <p:sp>
        <p:nvSpPr>
          <p:cNvPr id="16" name="BigText1">
            <a:extLst>
              <a:ext uri="{FF2B5EF4-FFF2-40B4-BE49-F238E27FC236}">
                <a16:creationId xmlns:a16="http://schemas.microsoft.com/office/drawing/2014/main" id="{237E86E1-1DCF-AD03-F249-3A0964E86A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4375" y="2479204"/>
            <a:ext cx="10199688" cy="7004050"/>
          </a:xfrm>
        </p:spPr>
        <p:txBody>
          <a:bodyPr>
            <a:normAutofit/>
          </a:bodyPr>
          <a:lstStyle>
            <a:lvl3pPr marL="91440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3pPr>
          </a:lstStyle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1770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able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6DB99CDB-3F46-FABD-2F67-0163D4512725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1361C414-7BB3-A5F4-B9B4-55240139A7CE}"/>
              </a:ext>
            </a:extLst>
          </p:cNvPr>
          <p:cNvGrpSpPr/>
          <p:nvPr userDrawn="1"/>
        </p:nvGrpSpPr>
        <p:grpSpPr>
          <a:xfrm rot="5400000">
            <a:off x="2499743" y="-2134243"/>
            <a:ext cx="9556004" cy="14555487"/>
            <a:chOff x="0" y="0"/>
            <a:chExt cx="3130550" cy="4768382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493CEB8E-F1A5-B24F-4F65-B0671E6D0A5D}"/>
                </a:ext>
              </a:extLst>
            </p:cNvPr>
            <p:cNvSpPr/>
            <p:nvPr/>
          </p:nvSpPr>
          <p:spPr>
            <a:xfrm>
              <a:off x="0" y="0"/>
              <a:ext cx="3130550" cy="4768382"/>
            </a:xfrm>
            <a:custGeom>
              <a:avLst/>
              <a:gdLst/>
              <a:ahLst/>
              <a:cxnLst/>
              <a:rect l="l" t="t" r="r" b="b"/>
              <a:pathLst>
                <a:path w="3130550" h="4768382">
                  <a:moveTo>
                    <a:pt x="0" y="387350"/>
                  </a:moveTo>
                  <a:lnTo>
                    <a:pt x="0" y="4768382"/>
                  </a:lnTo>
                  <a:lnTo>
                    <a:pt x="3130550" y="476838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5">
            <a:extLst>
              <a:ext uri="{FF2B5EF4-FFF2-40B4-BE49-F238E27FC236}">
                <a16:creationId xmlns:a16="http://schemas.microsoft.com/office/drawing/2014/main" id="{A77B3033-AB03-C5DB-5D3D-AB479371A927}"/>
              </a:ext>
            </a:extLst>
          </p:cNvPr>
          <p:cNvSpPr/>
          <p:nvPr userDrawn="1"/>
        </p:nvSpPr>
        <p:spPr>
          <a:xfrm>
            <a:off x="15546702" y="0"/>
            <a:ext cx="2741298" cy="2741298"/>
          </a:xfrm>
          <a:custGeom>
            <a:avLst/>
            <a:gdLst/>
            <a:ahLst/>
            <a:cxnLst/>
            <a:rect l="l" t="t" r="r" b="b"/>
            <a:pathLst>
              <a:path w="2741298" h="2741298">
                <a:moveTo>
                  <a:pt x="0" y="0"/>
                </a:moveTo>
                <a:lnTo>
                  <a:pt x="2741298" y="0"/>
                </a:lnTo>
                <a:lnTo>
                  <a:pt x="2741298" y="2741298"/>
                </a:lnTo>
                <a:lnTo>
                  <a:pt x="0" y="274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AF9E6A77-B70C-38B8-9CFD-5321B1F14381}"/>
              </a:ext>
            </a:extLst>
          </p:cNvPr>
          <p:cNvSpPr/>
          <p:nvPr userDrawn="1"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131CB9C6-79DC-4306-ECD8-85E7E23769BB}"/>
              </a:ext>
            </a:extLst>
          </p:cNvPr>
          <p:cNvSpPr/>
          <p:nvPr userDrawn="1"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Picture">
            <a:extLst>
              <a:ext uri="{FF2B5EF4-FFF2-40B4-BE49-F238E27FC236}">
                <a16:creationId xmlns:a16="http://schemas.microsoft.com/office/drawing/2014/main" id="{7EE57F73-786F-719E-EB3F-8D02144216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475" y="1327150"/>
            <a:ext cx="9590088" cy="8361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CA" dirty="0"/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3008A587-5F86-4ED1-4536-BE956E251C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981" y="821857"/>
            <a:ext cx="5327650" cy="993775"/>
          </a:xfrm>
        </p:spPr>
        <p:txBody>
          <a:bodyPr>
            <a:normAutofit/>
          </a:bodyPr>
          <a:lstStyle>
            <a:lvl1pPr marL="0" indent="0" algn="ctr">
              <a:buNone/>
              <a:defRPr sz="2880"/>
            </a:lvl1pPr>
          </a:lstStyle>
          <a:p>
            <a:pPr algn="l">
              <a:lnSpc>
                <a:spcPts val="3169"/>
              </a:lnSpc>
            </a:pPr>
            <a:endParaRPr lang="en-CA" dirty="0"/>
          </a:p>
        </p:txBody>
      </p:sp>
      <p:sp>
        <p:nvSpPr>
          <p:cNvPr id="24" name="Legend">
            <a:extLst>
              <a:ext uri="{FF2B5EF4-FFF2-40B4-BE49-F238E27FC236}">
                <a16:creationId xmlns:a16="http://schemas.microsoft.com/office/drawing/2014/main" id="{343B338D-EABE-063E-EE1C-A30CCD64E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71918" y="1686024"/>
            <a:ext cx="3348038" cy="194530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algn="l">
              <a:lnSpc>
                <a:spcPts val="2729"/>
              </a:lnSpc>
            </a:pPr>
            <a:endParaRPr lang="en-US" sz="2800" dirty="0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</p:txBody>
      </p:sp>
    </p:spTree>
    <p:extLst>
      <p:ext uri="{BB962C8B-B14F-4D97-AF65-F5344CB8AC3E}">
        <p14:creationId xmlns:p14="http://schemas.microsoft.com/office/powerpoint/2010/main" val="69517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Graphic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at a reception desk&#10;&#10;Description automatically generated">
            <a:extLst>
              <a:ext uri="{FF2B5EF4-FFF2-40B4-BE49-F238E27FC236}">
                <a16:creationId xmlns:a16="http://schemas.microsoft.com/office/drawing/2014/main" id="{2B84C916-BA0F-83B8-3C3E-B70AFF549D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" y="0"/>
            <a:ext cx="18285538" cy="10287000"/>
          </a:xfrm>
          <a:prstGeom prst="rect">
            <a:avLst/>
          </a:prstGeom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1CC4AC23-05C2-AC1D-E8CF-288EA070723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6517401" y="1794421"/>
            <a:ext cx="11704220" cy="9851217"/>
            <a:chOff x="0" y="0"/>
            <a:chExt cx="15605627" cy="13134956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3076955F-B027-44A1-A294-C2252AE61A1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0"/>
              <a:ext cx="10130340" cy="12954350"/>
              <a:chOff x="0" y="0"/>
              <a:chExt cx="980973" cy="1254436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81CA7311-01D1-66EF-534F-4E3D99CFA2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254436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161583"/>
                    </a:lnTo>
                    <a:cubicBezTo>
                      <a:pt x="980973" y="1186209"/>
                      <a:pt x="971190" y="1209827"/>
                      <a:pt x="953777" y="1227240"/>
                    </a:cubicBezTo>
                    <a:cubicBezTo>
                      <a:pt x="936363" y="1244653"/>
                      <a:pt x="912745" y="1254436"/>
                      <a:pt x="888119" y="1254436"/>
                    </a:cubicBezTo>
                    <a:lnTo>
                      <a:pt x="92854" y="1254436"/>
                    </a:lnTo>
                    <a:cubicBezTo>
                      <a:pt x="41572" y="1254436"/>
                      <a:pt x="0" y="1212864"/>
                      <a:pt x="0" y="1161583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9A4993E3-7C62-2BED-9A98-84F1BD666B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896C5A-A9D4-1F7C-AEB6-E8E44E4D91F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3868" y="180606"/>
              <a:ext cx="15431759" cy="12954350"/>
              <a:chOff x="0" y="0"/>
              <a:chExt cx="1494336" cy="125443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5EE86E4-E5B9-F6FB-B380-5EF644B339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254436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193482"/>
                    </a:lnTo>
                    <a:cubicBezTo>
                      <a:pt x="1494336" y="1209648"/>
                      <a:pt x="1487914" y="1225152"/>
                      <a:pt x="1476483" y="1236583"/>
                    </a:cubicBezTo>
                    <a:cubicBezTo>
                      <a:pt x="1465052" y="1248014"/>
                      <a:pt x="1449548" y="1254436"/>
                      <a:pt x="1433382" y="1254436"/>
                    </a:cubicBezTo>
                    <a:lnTo>
                      <a:pt x="60955" y="1254436"/>
                    </a:lnTo>
                    <a:cubicBezTo>
                      <a:pt x="44789" y="1254436"/>
                      <a:pt x="29284" y="1248014"/>
                      <a:pt x="17853" y="1236583"/>
                    </a:cubicBezTo>
                    <a:cubicBezTo>
                      <a:pt x="6422" y="1225152"/>
                      <a:pt x="0" y="1209648"/>
                      <a:pt x="0" y="1193482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912F4C-95AC-18F0-E5A2-9B47FC67C92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</p:grpSp>
      <p:grpSp>
        <p:nvGrpSpPr>
          <p:cNvPr id="16" name="Group 13">
            <a:extLst>
              <a:ext uri="{FF2B5EF4-FFF2-40B4-BE49-F238E27FC236}">
                <a16:creationId xmlns:a16="http://schemas.microsoft.com/office/drawing/2014/main" id="{2FA83D7F-CB39-C991-FB7A-3B8557CBE9BD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E3AE4A1-5B6F-2410-CF48-671B709B30D4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7FCD60C-966D-9DDE-AEAC-E2F5AD426ACC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2C7B55A-3717-E192-32BC-D693EFD1B816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FDE9CEFA-E63F-4FF2-9B72-8DED57E18993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ACF9B53C-CE1C-CD88-5D2D-4CE07BB88981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DBBA17EA-7DB7-6309-D0FD-565BBC7F1F4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4EC36CDD-D1C3-24C2-22CB-EB330A525AD9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11049B-4C83-D013-C15E-1ACD66FC30DE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9ED1D23-EF62-62C1-A2CC-B987D850CEA1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65902EFB-29B6-0636-FA7B-FDEB9258B117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4">
            <a:extLst>
              <a:ext uri="{FF2B5EF4-FFF2-40B4-BE49-F238E27FC236}">
                <a16:creationId xmlns:a16="http://schemas.microsoft.com/office/drawing/2014/main" id="{8EE5C7AA-C88C-256D-DC32-68923E1F7483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717E466E-C0E6-AE08-334B-49CAB1FBB260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Freeform 26">
            <a:extLst>
              <a:ext uri="{FF2B5EF4-FFF2-40B4-BE49-F238E27FC236}">
                <a16:creationId xmlns:a16="http://schemas.microsoft.com/office/drawing/2014/main" id="{3B1F1CAA-D919-F844-90AF-23413779F11D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1" name="Graphicpicture">
            <a:extLst>
              <a:ext uri="{FF2B5EF4-FFF2-40B4-BE49-F238E27FC236}">
                <a16:creationId xmlns:a16="http://schemas.microsoft.com/office/drawing/2014/main" id="{2FA9ED0E-C757-45A2-56D1-92E544961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40538" y="2992438"/>
            <a:ext cx="11160125" cy="4548187"/>
          </a:xfrm>
        </p:spPr>
        <p:txBody>
          <a:bodyPr/>
          <a:lstStyle/>
          <a:p>
            <a:endParaRPr lang="en-CA"/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101ECE32-B967-0663-7C87-91F3B937D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32601" y="2047875"/>
            <a:ext cx="4149725" cy="869950"/>
          </a:xfrm>
        </p:spPr>
        <p:txBody>
          <a:bodyPr>
            <a:normAutofit/>
          </a:bodyPr>
          <a:lstStyle>
            <a:lvl1pPr marL="0" indent="0">
              <a:buNone/>
              <a:defRPr sz="2330"/>
            </a:lvl1pPr>
          </a:lstStyle>
          <a:p>
            <a:pPr lvl="0"/>
            <a:endParaRPr lang="en-CA" dirty="0"/>
          </a:p>
        </p:txBody>
      </p:sp>
      <p:sp>
        <p:nvSpPr>
          <p:cNvPr id="35" name="Legend">
            <a:extLst>
              <a:ext uri="{FF2B5EF4-FFF2-40B4-BE49-F238E27FC236}">
                <a16:creationId xmlns:a16="http://schemas.microsoft.com/office/drawing/2014/main" id="{F29D881F-E4F9-E108-CBF3-D895862BF5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400213" y="7664450"/>
            <a:ext cx="3384550" cy="1123950"/>
          </a:xfrm>
        </p:spPr>
        <p:txBody>
          <a:bodyPr/>
          <a:lstStyle>
            <a:lvl1pPr marL="0" indent="0">
              <a:buNone/>
              <a:defRPr b="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924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1873-82A7-AAA9-94E6-9666C3D1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F9D21-A9C7-73EA-AAE7-F7E56C2F14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E2EF7-9ABB-7859-BC0F-0938124E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A6676-2036-DB89-A85B-1B679C52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25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92FD-3970-E10B-0C89-20FD5466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78F67-5A04-626D-8833-9007CA0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F232-DBEE-D234-C0A3-F116E116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8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BCB3-1ACF-5C0D-A43B-8F0D6F7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9BFC-D568-6A96-1E09-3DB3638AE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63F36-ED83-7015-CDF2-DD98342C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C398A-78C8-57D5-FA6B-DD502C4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C004-05A1-1BC7-2C46-57038C6B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4DA6-CE30-F6F1-43D6-D931A9AE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69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CFA40-4D61-D0A0-EF95-B7853AD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584CA-89E2-2E36-CE18-44B1BEFD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0A796-43BC-19F8-0A95-ACC5C7FF4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22860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BB5C79EB-DDB6-4A74-9918-4289F7304106}" type="datetimeFigureOut">
              <a:rPr lang="en-CA" smtClean="0"/>
              <a:pPr/>
              <a:t>2024-10-09</a:t>
            </a:fld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E570-0841-930D-C760-67C3344E7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808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3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nett 2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HQ Master Style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E409D2E0-6F60-4FC7-B9E5-54970B7920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B3405F-5B7A-49D2-9395-1E19A8093A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4B8A63-0B47-4B20-AC31-64123B73E1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0</Words>
  <Application>Microsoft Office PowerPoint</Application>
  <PresentationFormat>Custom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8" baseType="lpstr">
      <vt:lpstr>Arial</vt:lpstr>
      <vt:lpstr>Garnett 1</vt:lpstr>
      <vt:lpstr>Garnett 3</vt:lpstr>
      <vt:lpstr>Montserrat Bold</vt:lpstr>
      <vt:lpstr>Garnett 2</vt:lpstr>
      <vt:lpstr>Aptos</vt:lpstr>
      <vt:lpstr>Poppins Bold</vt:lpstr>
      <vt:lpstr>HQ Master Style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Data Analyst</dc:creator>
  <cp:lastModifiedBy>Data Analyst</cp:lastModifiedBy>
  <cp:revision>1</cp:revision>
  <dcterms:created xsi:type="dcterms:W3CDTF">2024-10-02T21:10:16Z</dcterms:created>
  <dcterms:modified xsi:type="dcterms:W3CDTF">2024-10-09T19:48:30Z</dcterms:modified>
  <dc:identifier>DAGKFNpDbPg</dc:identifier>
</cp:coreProperties>
</file>